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  <p:sldId id="262" r:id="rId6"/>
    <p:sldId id="261" r:id="rId7"/>
    <p:sldId id="263" r:id="rId8"/>
    <p:sldId id="258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11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86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94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31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40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71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98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84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083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7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39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CDBA-E1BB-4DCA-B585-2B1C0270DAF8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8E485-670C-43E5-BB65-F9F3FBA8FD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43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211" y="3338512"/>
            <a:ext cx="10515600" cy="1325563"/>
          </a:xfrm>
        </p:spPr>
        <p:txBody>
          <a:bodyPr/>
          <a:lstStyle/>
          <a:p>
            <a:r>
              <a:rPr lang="en-IN" dirty="0" smtClean="0"/>
              <a:t>My September Trip</a:t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0023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7207" r="15285" b="6787"/>
          <a:stretch/>
        </p:blipFill>
        <p:spPr>
          <a:xfrm>
            <a:off x="3693892" y="438665"/>
            <a:ext cx="4736757" cy="58982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3" t="6847" r="12522" b="6427"/>
          <a:stretch/>
        </p:blipFill>
        <p:spPr>
          <a:xfrm>
            <a:off x="8560041" y="438665"/>
            <a:ext cx="3631959" cy="4236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2" t="7207" r="11682" b="7989"/>
          <a:stretch/>
        </p:blipFill>
        <p:spPr>
          <a:xfrm>
            <a:off x="16997" y="551935"/>
            <a:ext cx="3612199" cy="40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8970" r="13083" b="8487"/>
          <a:stretch/>
        </p:blipFill>
        <p:spPr>
          <a:xfrm>
            <a:off x="3279115" y="341867"/>
            <a:ext cx="3171567" cy="35916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7" t="8648" r="15615" b="11712"/>
          <a:stretch/>
        </p:blipFill>
        <p:spPr>
          <a:xfrm>
            <a:off x="64382" y="341867"/>
            <a:ext cx="3082469" cy="3591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5525" r="16486" b="6066"/>
          <a:stretch/>
        </p:blipFill>
        <p:spPr>
          <a:xfrm>
            <a:off x="6582946" y="341867"/>
            <a:ext cx="2759218" cy="3632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8" t="8648" r="17808" b="8109"/>
          <a:stretch/>
        </p:blipFill>
        <p:spPr>
          <a:xfrm>
            <a:off x="9424544" y="397473"/>
            <a:ext cx="2737743" cy="3513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1" y="4166287"/>
            <a:ext cx="3723743" cy="2483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99" y="4196101"/>
            <a:ext cx="3679045" cy="24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8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4" t="7207" r="14204" b="7628"/>
          <a:stretch/>
        </p:blipFill>
        <p:spPr>
          <a:xfrm>
            <a:off x="3258444" y="138957"/>
            <a:ext cx="2547407" cy="3020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t="9249" r="16487" b="9430"/>
          <a:stretch/>
        </p:blipFill>
        <p:spPr>
          <a:xfrm>
            <a:off x="6415018" y="138957"/>
            <a:ext cx="2534570" cy="3086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9369" r="14444" b="9309"/>
          <a:stretch/>
        </p:blipFill>
        <p:spPr>
          <a:xfrm>
            <a:off x="188777" y="138956"/>
            <a:ext cx="2677991" cy="3052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55" y="138957"/>
            <a:ext cx="2017233" cy="30243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2" t="7087" r="11921" b="7868"/>
          <a:stretch/>
        </p:blipFill>
        <p:spPr>
          <a:xfrm>
            <a:off x="4241794" y="3501079"/>
            <a:ext cx="2881498" cy="32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9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t="7686" r="11890" b="7126"/>
          <a:stretch/>
        </p:blipFill>
        <p:spPr>
          <a:xfrm>
            <a:off x="5988907" y="90616"/>
            <a:ext cx="2942527" cy="3295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" t="4445" r="8291" b="3664"/>
          <a:stretch/>
        </p:blipFill>
        <p:spPr>
          <a:xfrm>
            <a:off x="5988907" y="3591841"/>
            <a:ext cx="3031525" cy="3072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" y="90616"/>
            <a:ext cx="5752250" cy="3369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1" y="3559733"/>
            <a:ext cx="5646473" cy="31369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0" t="2883" r="11923" b="3183"/>
          <a:stretch/>
        </p:blipFill>
        <p:spPr>
          <a:xfrm>
            <a:off x="9091062" y="42176"/>
            <a:ext cx="2818352" cy="3459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6" t="4325" r="15766" b="4625"/>
          <a:stretch/>
        </p:blipFill>
        <p:spPr>
          <a:xfrm>
            <a:off x="9237725" y="3590538"/>
            <a:ext cx="2303486" cy="307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5" t="15015" r="14685" b="14475"/>
          <a:stretch/>
        </p:blipFill>
        <p:spPr>
          <a:xfrm>
            <a:off x="5346356" y="205946"/>
            <a:ext cx="3129816" cy="3113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8" y="205946"/>
            <a:ext cx="4668576" cy="3113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78" y="3530436"/>
            <a:ext cx="4723368" cy="3150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44" y="3736913"/>
            <a:ext cx="4413805" cy="2943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27766" y="723901"/>
            <a:ext cx="3110766" cy="20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5" t="17417" r="5795" b="16156"/>
          <a:stretch/>
        </p:blipFill>
        <p:spPr>
          <a:xfrm>
            <a:off x="387179" y="140041"/>
            <a:ext cx="6120714" cy="4555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309" y="222418"/>
            <a:ext cx="2562483" cy="455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08" y="288325"/>
            <a:ext cx="2538068" cy="1692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4" b="32853"/>
          <a:stretch/>
        </p:blipFill>
        <p:spPr>
          <a:xfrm>
            <a:off x="2050643" y="4917018"/>
            <a:ext cx="6368427" cy="1821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30052" y="2817421"/>
            <a:ext cx="3711144" cy="24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8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759" y="222419"/>
            <a:ext cx="3906022" cy="5392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9" t="5646" r="9039" b="5586"/>
          <a:stretch/>
        </p:blipFill>
        <p:spPr>
          <a:xfrm>
            <a:off x="3707119" y="639241"/>
            <a:ext cx="4201298" cy="45591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9128" b="4265"/>
          <a:stretch/>
        </p:blipFill>
        <p:spPr>
          <a:xfrm>
            <a:off x="205945" y="257975"/>
            <a:ext cx="3443833" cy="59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4" y="186295"/>
            <a:ext cx="3800542" cy="52182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6" t="6967" r="15885" b="7507"/>
          <a:stretch/>
        </p:blipFill>
        <p:spPr>
          <a:xfrm>
            <a:off x="4289856" y="622899"/>
            <a:ext cx="3478932" cy="4351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32072"/>
          <a:stretch/>
        </p:blipFill>
        <p:spPr>
          <a:xfrm>
            <a:off x="8005628" y="285149"/>
            <a:ext cx="3948266" cy="48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t="7207" r="15045" b="7147"/>
          <a:stretch/>
        </p:blipFill>
        <p:spPr>
          <a:xfrm>
            <a:off x="214358" y="202771"/>
            <a:ext cx="3509144" cy="4351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t="21862" r="6275" b="20721"/>
          <a:stretch/>
        </p:blipFill>
        <p:spPr>
          <a:xfrm>
            <a:off x="3847070" y="1072684"/>
            <a:ext cx="4580239" cy="2990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2132" r="21051" b="12372"/>
          <a:stretch/>
        </p:blipFill>
        <p:spPr>
          <a:xfrm>
            <a:off x="8718194" y="337751"/>
            <a:ext cx="3358899" cy="44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2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9" t="14414" r="18889" b="8829"/>
          <a:stretch/>
        </p:blipFill>
        <p:spPr>
          <a:xfrm>
            <a:off x="4149059" y="700216"/>
            <a:ext cx="3915784" cy="4802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1" t="12372" r="20690" b="5946"/>
          <a:stretch/>
        </p:blipFill>
        <p:spPr>
          <a:xfrm>
            <a:off x="277955" y="700216"/>
            <a:ext cx="3446613" cy="4802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5" t="7207" r="15796" b="6788"/>
          <a:stretch/>
        </p:blipFill>
        <p:spPr>
          <a:xfrm>
            <a:off x="8311978" y="700215"/>
            <a:ext cx="3838833" cy="480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6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0" y="3220995"/>
            <a:ext cx="4728517" cy="3546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52986" y="-243580"/>
            <a:ext cx="4946003" cy="6991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3564" y="-672245"/>
            <a:ext cx="2891481" cy="47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4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65" y="346813"/>
            <a:ext cx="5703069" cy="3071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65720" y="-1013873"/>
            <a:ext cx="3071890" cy="5793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6" y="3509316"/>
            <a:ext cx="2178598" cy="3266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65" y="3509316"/>
            <a:ext cx="2178598" cy="3266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5" t="5525" r="24655" b="4866"/>
          <a:stretch/>
        </p:blipFill>
        <p:spPr>
          <a:xfrm>
            <a:off x="5066097" y="3498723"/>
            <a:ext cx="1853687" cy="3276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205" y="3509317"/>
            <a:ext cx="2158964" cy="32663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t="6126" r="15165" b="5706"/>
          <a:stretch/>
        </p:blipFill>
        <p:spPr>
          <a:xfrm>
            <a:off x="7013231" y="3596695"/>
            <a:ext cx="2455526" cy="308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2703" r="3393" b="22643"/>
          <a:stretch/>
        </p:blipFill>
        <p:spPr>
          <a:xfrm>
            <a:off x="790831" y="65904"/>
            <a:ext cx="5181601" cy="3042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23903" r="3033" b="23724"/>
          <a:stretch/>
        </p:blipFill>
        <p:spPr>
          <a:xfrm>
            <a:off x="6268994" y="65904"/>
            <a:ext cx="5445851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53" y="3330554"/>
            <a:ext cx="5646665" cy="329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82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My September Trip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 , Ladhak</dc:title>
  <dc:creator>mohan raj</dc:creator>
  <cp:lastModifiedBy>mohan raj</cp:lastModifiedBy>
  <cp:revision>8</cp:revision>
  <dcterms:created xsi:type="dcterms:W3CDTF">2021-10-12T09:49:19Z</dcterms:created>
  <dcterms:modified xsi:type="dcterms:W3CDTF">2021-10-12T11:57:41Z</dcterms:modified>
</cp:coreProperties>
</file>